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8" r:id="rId8"/>
    <p:sldId id="267" r:id="rId9"/>
    <p:sldId id="26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На районный конкурс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FC000"/>
                </a:solidFill>
              </a:rPr>
              <a:t>«Мастер – золотые руки»-2022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«Изготовление </a:t>
            </a:r>
            <a:r>
              <a:rPr lang="ru-RU" sz="3600" i="1" smtClean="0">
                <a:solidFill>
                  <a:srgbClr val="FF0000"/>
                </a:solidFill>
              </a:rPr>
              <a:t>объемных  фигур</a:t>
            </a:r>
            <a:br>
              <a:rPr lang="ru-RU" sz="3600" i="1" smtClean="0">
                <a:solidFill>
                  <a:srgbClr val="FF0000"/>
                </a:solidFill>
              </a:rPr>
            </a:br>
            <a:r>
              <a:rPr lang="ru-RU" sz="3600" i="1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FF0000"/>
                </a:solidFill>
              </a:rPr>
              <a:t>в технике  папье-маше»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600199"/>
          </a:xfrm>
        </p:spPr>
        <p:txBody>
          <a:bodyPr/>
          <a:lstStyle/>
          <a:p>
            <a:r>
              <a:rPr lang="ru-RU" dirty="0" smtClean="0"/>
              <a:t>Учитель технологии МОБУ СОШ№79 г. Сочи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Устян</a:t>
            </a:r>
            <a:r>
              <a:rPr lang="ru-RU" dirty="0" smtClean="0">
                <a:solidFill>
                  <a:srgbClr val="00B050"/>
                </a:solidFill>
              </a:rPr>
              <a:t> Татьяна Ивановна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Муниципальное общеобразовательное бюджетное учреждение общеобразовательная средняя школа №79 г.Сочи им. </a:t>
            </a:r>
            <a:r>
              <a:rPr lang="ru-RU" dirty="0" err="1" smtClean="0">
                <a:solidFill>
                  <a:srgbClr val="FF0000"/>
                </a:solidFill>
              </a:rPr>
              <a:t>Ачмизова</a:t>
            </a:r>
            <a:r>
              <a:rPr lang="ru-RU" dirty="0" smtClean="0">
                <a:solidFill>
                  <a:srgbClr val="FF0000"/>
                </a:solidFill>
              </a:rPr>
              <a:t> А.П.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IMG-20220406-WA0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14800"/>
            <a:ext cx="2669062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БЛАГОДАРИМ ЗА ВНИМАНИЕ!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image-06-04-22-06-16-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1133475"/>
            <a:ext cx="7934325" cy="4591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dirty="0" smtClean="0"/>
              <a:t>Чтобы изготовить любую вещь в технике папье-маше, нужно подготовить:</a:t>
            </a:r>
          </a:p>
          <a:p>
            <a:r>
              <a:rPr lang="ru-RU" dirty="0" smtClean="0"/>
              <a:t>газеты, салфетки, туалетную бумагу, картон, лотки для яиц;</a:t>
            </a:r>
          </a:p>
          <a:p>
            <a:r>
              <a:rPr lang="ru-RU" dirty="0" smtClean="0"/>
              <a:t>клеящая основа – клей ПВА, клейстер;</a:t>
            </a:r>
          </a:p>
          <a:p>
            <a:r>
              <a:rPr lang="ru-RU" dirty="0" smtClean="0"/>
              <a:t>кисти для нанесения клея и декорирования;</a:t>
            </a:r>
          </a:p>
          <a:p>
            <a:r>
              <a:rPr lang="ru-RU" dirty="0" smtClean="0"/>
              <a:t>краски для оформления поделок;</a:t>
            </a:r>
          </a:p>
          <a:p>
            <a:r>
              <a:rPr lang="ru-RU" dirty="0" smtClean="0"/>
              <a:t>растительное масло или вазелин для смазывания поверхности, с которой будет делаться слепок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Инструменты и материалы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Формирование из бумаги предметов разных объёмов и форм с использованием клеящих составов, называется папье-маше. </a:t>
            </a:r>
          </a:p>
          <a:p>
            <a:pPr algn="just"/>
            <a:r>
              <a:rPr lang="ru-RU" dirty="0" smtClean="0"/>
              <a:t>Поэтапное приклеивание кусочков, слоями (</a:t>
            </a:r>
            <a:r>
              <a:rPr lang="ru-RU" dirty="0" err="1" smtClean="0"/>
              <a:t>маширование</a:t>
            </a:r>
            <a:r>
              <a:rPr lang="ru-RU" dirty="0" smtClean="0"/>
              <a:t>): необходимо приготовить мягкую бумагу, можно </a:t>
            </a:r>
            <a:r>
              <a:rPr lang="ru-RU" dirty="0" err="1" smtClean="0"/>
              <a:t>газетную.Бумагу</a:t>
            </a:r>
            <a:r>
              <a:rPr lang="ru-RU" dirty="0" smtClean="0"/>
              <a:t> разорвать руками на небольшие </a:t>
            </a:r>
            <a:r>
              <a:rPr lang="ru-RU" dirty="0" err="1" smtClean="0"/>
              <a:t>куски.Не</a:t>
            </a:r>
            <a:r>
              <a:rPr lang="ru-RU" dirty="0" smtClean="0"/>
              <a:t> рекомендуется пользоваться ножницами, так как плотные края бумаги в высохшем изделии не </a:t>
            </a:r>
            <a:r>
              <a:rPr lang="ru-RU" dirty="0" err="1" smtClean="0"/>
              <a:t>выравниваются.Наносится</a:t>
            </a:r>
            <a:r>
              <a:rPr lang="ru-RU" dirty="0" smtClean="0"/>
              <a:t> первый слой бумаги, сверху смазывается </a:t>
            </a:r>
            <a:r>
              <a:rPr lang="ru-RU" dirty="0" err="1" smtClean="0"/>
              <a:t>клеем.Необходимо</a:t>
            </a:r>
            <a:r>
              <a:rPr lang="ru-RU" dirty="0" smtClean="0"/>
              <a:t> выполнить около 10 </a:t>
            </a:r>
            <a:r>
              <a:rPr lang="ru-RU" dirty="0" err="1" smtClean="0"/>
              <a:t>слоев.После</a:t>
            </a:r>
            <a:r>
              <a:rPr lang="ru-RU" dirty="0" smtClean="0"/>
              <a:t> нанесения 2 слоев давать просохнуть </a:t>
            </a:r>
            <a:r>
              <a:rPr lang="ru-RU" dirty="0" err="1" smtClean="0"/>
              <a:t>предыдущим.Кусочки</a:t>
            </a:r>
            <a:r>
              <a:rPr lang="ru-RU" dirty="0" smtClean="0"/>
              <a:t> должны краями перекрывать друг друга, повторять поверхность,</a:t>
            </a:r>
          </a:p>
          <a:p>
            <a:pPr>
              <a:buNone/>
            </a:pPr>
            <a:r>
              <a:rPr lang="ru-RU" dirty="0" smtClean="0"/>
              <a:t>   не образовывать неровностей.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Техника «папье-маше»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pape-mashe-master-klas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5334000"/>
            <a:ext cx="2057400" cy="12824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Чтобы сделать поделки из картонных коробок для яиц, необходимо: приготовить клейкую массу. </a:t>
            </a:r>
          </a:p>
          <a:p>
            <a:pPr algn="just"/>
            <a:r>
              <a:rPr lang="ru-RU" dirty="0" smtClean="0"/>
              <a:t>Лотки рвут на мелкие части, складывают в глубокую емкость. </a:t>
            </a:r>
          </a:p>
          <a:p>
            <a:pPr algn="just"/>
            <a:r>
              <a:rPr lang="ru-RU" dirty="0" smtClean="0"/>
              <a:t>Заливать бумагу необходимо крутым кипятком, оставить на 24 ч. Проверить, чтобы все куски были замочены. Бумага готова к использованию, когда становится гибкой.</a:t>
            </a:r>
          </a:p>
          <a:p>
            <a:pPr algn="just"/>
            <a:r>
              <a:rPr lang="ru-RU" dirty="0" smtClean="0"/>
              <a:t> Набухшую бумагу молоть </a:t>
            </a:r>
            <a:r>
              <a:rPr lang="ru-RU" dirty="0" err="1" smtClean="0"/>
              <a:t>блендером</a:t>
            </a:r>
            <a:r>
              <a:rPr lang="ru-RU" dirty="0" smtClean="0"/>
              <a:t>, пока не получится однородная масса. В смесь положить 2-3 ложки ПВА. Через сито с марлей слить лишнюю воду.</a:t>
            </a:r>
          </a:p>
          <a:p>
            <a:pPr algn="just"/>
            <a:r>
              <a:rPr lang="ru-RU" dirty="0" smtClean="0"/>
              <a:t>Завернуть в марлю и поместить под пресс до тех пор, пока вся вода не сольется. Материал хранить в холодильнике, герметично.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Папье-маше из яичных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pape-mashe-master-klass-3.jpg"/>
          <p:cNvPicPr>
            <a:picLocks noChangeAspect="1"/>
          </p:cNvPicPr>
          <p:nvPr/>
        </p:nvPicPr>
        <p:blipFill>
          <a:blip r:embed="rId2"/>
          <a:srcRect t="6299" r="2000" b="46457"/>
          <a:stretch>
            <a:fillRect/>
          </a:stretch>
        </p:blipFill>
        <p:spPr>
          <a:xfrm>
            <a:off x="2209800" y="5486400"/>
            <a:ext cx="2819400" cy="1150776"/>
          </a:xfrm>
          <a:prstGeom prst="rect">
            <a:avLst/>
          </a:prstGeom>
        </p:spPr>
      </p:pic>
      <p:pic>
        <p:nvPicPr>
          <p:cNvPr id="5" name="Рисунок 4" descr="pape-mashe-master-klass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181600"/>
            <a:ext cx="2971800" cy="145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 бумажной массы можно изготовить поделки трех типов: поделки пустые внутри; изделия, имеющие каркас, бескаркасные.</a:t>
            </a:r>
          </a:p>
          <a:p>
            <a:r>
              <a:rPr lang="ru-RU" dirty="0" smtClean="0"/>
              <a:t>Для того чтобы сделать внутри полую фигуру, используются модели-образцы, на которые клеят или выкладывают массу, потом образец и поделку разъединяют.</a:t>
            </a:r>
          </a:p>
          <a:p>
            <a:r>
              <a:rPr lang="ru-RU" dirty="0" smtClean="0"/>
              <a:t>При изготовлении второго типа поделок берут основания, которые остаются внутри фигурок папье-маше, в качестве каркасов используют пластиковые бутылки, картон, проволоку, надутый воздушный шарик.</a:t>
            </a:r>
          </a:p>
          <a:p>
            <a:r>
              <a:rPr lang="ru-RU" dirty="0" smtClean="0"/>
              <a:t> Бескаркасные фигуры изготавливаются по принципу лепки из пластилина, пустот в поделке нет, и каркас – сама бумажная масса.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Сушить фигуры необходимо несколько дней при постоянной температуре воздуха и влажности.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Виды поделок из папье-маше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657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Надуть воздушный шарик, подходящие по размеру. Нитку шарика прикрепить к столу. Шарик смазать кремом. Картонные лотки нарвать на мелкие куски. Сварить клейстер: на 1 л воды – 2 ст. л. муки. Уваривать до консистенции киселя. В кисель добавить содержимое одной баночки гуаши того цвета, каким будет тело зайца.</a:t>
            </a:r>
          </a:p>
          <a:p>
            <a:r>
              <a:rPr lang="ru-RU" dirty="0" smtClean="0"/>
              <a:t>В остывший клейстер окунать куски картона и укладывать слоями на шар, сделать 3-4 слоя. Каждый слой просушивать. Если картон очень плотный, его необходимо замочить в воду на несколько часов.</a:t>
            </a:r>
          </a:p>
          <a:p>
            <a:r>
              <a:rPr lang="ru-RU" dirty="0" smtClean="0"/>
              <a:t>Шарик сдуть после высыхания папье-маше,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Изготовление фигуры «Пасхальный заяц»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pape-mashe-master-klass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267200"/>
            <a:ext cx="3200400" cy="2133600"/>
          </a:xfrm>
          <a:prstGeom prst="rect">
            <a:avLst/>
          </a:prstGeom>
        </p:spPr>
      </p:pic>
      <p:pic>
        <p:nvPicPr>
          <p:cNvPr id="5" name="Рисунок 4" descr="pape-mashe-master-klass-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267200"/>
            <a:ext cx="3214687" cy="2144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бумажной массы сформировать голову с ушами и хвостик</a:t>
            </a:r>
          </a:p>
          <a:p>
            <a:r>
              <a:rPr lang="ru-RU" dirty="0" smtClean="0"/>
              <a:t>Просушить в течение 2-х суток</a:t>
            </a:r>
          </a:p>
          <a:p>
            <a:r>
              <a:rPr lang="ru-RU" dirty="0" smtClean="0"/>
              <a:t>Загрунтовать, покрыть клеем ПВА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Формирование фигуры зайца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pape-mashe-master-klass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10000"/>
            <a:ext cx="3009900" cy="21570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ru-RU" dirty="0" smtClean="0"/>
              <a:t>Добавить в гуашь для росписи клей ПВА</a:t>
            </a:r>
          </a:p>
          <a:p>
            <a:r>
              <a:rPr lang="ru-RU" dirty="0" smtClean="0"/>
              <a:t>Покрыть все тело зайца белой гуашью</a:t>
            </a:r>
          </a:p>
          <a:p>
            <a:r>
              <a:rPr lang="ru-RU" dirty="0" smtClean="0"/>
              <a:t>Нарисовать подснежники на теле зайца</a:t>
            </a:r>
          </a:p>
          <a:p>
            <a:r>
              <a:rPr lang="ru-RU" dirty="0" smtClean="0"/>
              <a:t>Нарисовать глазки, мордочку и ушки</a:t>
            </a:r>
          </a:p>
          <a:p>
            <a:r>
              <a:rPr lang="ru-RU" dirty="0" smtClean="0"/>
              <a:t>Просушить фигуру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Декоративная роспись зайца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5" descr="IMG-20220406-WA00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077" y="3352800"/>
            <a:ext cx="2549121" cy="2929422"/>
          </a:xfrm>
          <a:prstGeom prst="rect">
            <a:avLst/>
          </a:prstGeom>
        </p:spPr>
      </p:pic>
      <p:pic>
        <p:nvPicPr>
          <p:cNvPr id="5" name="Рисунок 4" descr="IMG-20220406-WA00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52800"/>
            <a:ext cx="3886200" cy="29116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коробку положить искусственную траву и поставить в нее зайца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Оформление композиции</a:t>
            </a:r>
            <a:endParaRPr lang="ru-RU" dirty="0"/>
          </a:p>
        </p:txBody>
      </p:sp>
      <p:pic>
        <p:nvPicPr>
          <p:cNvPr id="4" name="Рисунок 3" descr="IMG-20220406-WA0025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2871299" cy="3352395"/>
          </a:xfrm>
          <a:prstGeom prst="rect">
            <a:avLst/>
          </a:prstGeom>
        </p:spPr>
      </p:pic>
      <p:pic>
        <p:nvPicPr>
          <p:cNvPr id="5" name="Рисунок 4" descr="IMG-20220406-WA0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14600"/>
            <a:ext cx="3722045" cy="329412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567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На районный конкурс  «Мастер – золотые руки»-2022 «Изготовление объемных  фигур   в технике  папье-маше»</vt:lpstr>
      <vt:lpstr>Инструменты и материалы</vt:lpstr>
      <vt:lpstr>Техника «папье-маше»</vt:lpstr>
      <vt:lpstr>Папье-маше из яичных</vt:lpstr>
      <vt:lpstr>Виды поделок из папье-маше</vt:lpstr>
      <vt:lpstr>Изготовление фигуры «Пасхальный заяц»</vt:lpstr>
      <vt:lpstr>Формирование фигуры зайца</vt:lpstr>
      <vt:lpstr>Декоративная роспись зайца</vt:lpstr>
      <vt:lpstr>Оформление композиции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районный конкурс  «Мастер – золотые руки» «Декорирование пайетками»</dc:title>
  <dc:creator>User</dc:creator>
  <cp:lastModifiedBy>User</cp:lastModifiedBy>
  <cp:revision>46</cp:revision>
  <dcterms:created xsi:type="dcterms:W3CDTF">2022-04-06T07:56:27Z</dcterms:created>
  <dcterms:modified xsi:type="dcterms:W3CDTF">2022-04-07T08:47:43Z</dcterms:modified>
</cp:coreProperties>
</file>