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5" r:id="rId3"/>
    <p:sldId id="262" r:id="rId4"/>
    <p:sldId id="258" r:id="rId5"/>
    <p:sldId id="263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295400"/>
            <a:ext cx="8458200" cy="2057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На районный конкурс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>
                <a:solidFill>
                  <a:srgbClr val="FFFF00"/>
                </a:solidFill>
              </a:rPr>
              <a:t>«Мастер – золотые руки»-2022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rgbClr val="00B050"/>
                </a:solidFill>
              </a:rPr>
              <a:t>«БИСЕРОПЛЕТЕНИЕ»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772400" cy="1600199"/>
          </a:xfrm>
        </p:spPr>
        <p:txBody>
          <a:bodyPr/>
          <a:lstStyle/>
          <a:p>
            <a:r>
              <a:rPr lang="ru-RU" dirty="0" smtClean="0"/>
              <a:t>Учитель технологии </a:t>
            </a:r>
            <a:r>
              <a:rPr lang="ru-RU" smtClean="0"/>
              <a:t>МОБУ СОШ№</a:t>
            </a:r>
            <a:r>
              <a:rPr lang="ru-RU" dirty="0" smtClean="0"/>
              <a:t>79 г. Сочи</a:t>
            </a:r>
          </a:p>
          <a:p>
            <a:r>
              <a:rPr lang="ru-RU" sz="2800" dirty="0" err="1" smtClean="0">
                <a:solidFill>
                  <a:srgbClr val="00B050"/>
                </a:solidFill>
              </a:rPr>
              <a:t>Устян</a:t>
            </a:r>
            <a:r>
              <a:rPr lang="ru-RU" sz="2800" dirty="0" smtClean="0">
                <a:solidFill>
                  <a:srgbClr val="00B050"/>
                </a:solidFill>
              </a:rPr>
              <a:t> Татьяна Ивановна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Муниципальное общеобразовательное бюджетное учреждение общеобразовательная средняя школа №79 г.Сочи им. </a:t>
            </a:r>
            <a:r>
              <a:rPr lang="ru-RU" dirty="0" err="1" smtClean="0">
                <a:solidFill>
                  <a:srgbClr val="FFFF00"/>
                </a:solidFill>
              </a:rPr>
              <a:t>Ачмизова</a:t>
            </a:r>
            <a:r>
              <a:rPr lang="ru-RU" dirty="0" smtClean="0">
                <a:solidFill>
                  <a:srgbClr val="FFFF00"/>
                </a:solidFill>
              </a:rPr>
              <a:t> А.П.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image-06-04-22-06-16-1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505200"/>
            <a:ext cx="2523767" cy="30194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81000"/>
            <a:ext cx="7239000" cy="6075363"/>
          </a:xfrm>
        </p:spPr>
        <p:txBody>
          <a:bodyPr/>
          <a:lstStyle/>
          <a:p>
            <a:r>
              <a:rPr lang="ru-RU" dirty="0" smtClean="0"/>
              <a:t>В МОБУ СОШ№79 занятия по </a:t>
            </a:r>
            <a:r>
              <a:rPr lang="ru-RU" dirty="0" err="1" smtClean="0"/>
              <a:t>бисероплетению</a:t>
            </a:r>
            <a:r>
              <a:rPr lang="ru-RU" dirty="0" smtClean="0"/>
              <a:t> проводятся на уроках технологии в 5-7 классах и на занятиях внеурочной деятельностью по программе «БИСЕРОПЛЕТЕНИЕ»</a:t>
            </a:r>
            <a:endParaRPr lang="ru-RU" dirty="0"/>
          </a:p>
        </p:txBody>
      </p:sp>
      <p:pic>
        <p:nvPicPr>
          <p:cNvPr id="4" name="Рисунок 3" descr="image-06-04-22-06-16-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2286000"/>
            <a:ext cx="2705100" cy="3606800"/>
          </a:xfrm>
          <a:prstGeom prst="rect">
            <a:avLst/>
          </a:prstGeom>
        </p:spPr>
      </p:pic>
      <p:pic>
        <p:nvPicPr>
          <p:cNvPr id="5" name="Рисунок 4" descr="image-06-04-22-06-16-1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895600"/>
            <a:ext cx="4424362" cy="2560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FF"/>
                </a:solidFill>
              </a:rPr>
              <a:t>Виды </a:t>
            </a:r>
            <a:r>
              <a:rPr lang="ru-RU" dirty="0" smtClean="0">
                <a:solidFill>
                  <a:srgbClr val="FF00FF"/>
                </a:solidFill>
              </a:rPr>
              <a:t>бисера</a:t>
            </a:r>
            <a:endParaRPr lang="ru-RU" dirty="0">
              <a:solidFill>
                <a:srgbClr val="FF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7239000" cy="5312736"/>
          </a:xfrm>
        </p:spPr>
        <p:txBody>
          <a:bodyPr/>
          <a:lstStyle/>
          <a:p>
            <a:r>
              <a:rPr lang="ru-RU" dirty="0" smtClean="0"/>
              <a:t>Бисеринки </a:t>
            </a:r>
            <a:r>
              <a:rPr lang="ru-RU" dirty="0" err="1" smtClean="0"/>
              <a:t>бывают:круглыми</a:t>
            </a:r>
            <a:r>
              <a:rPr lang="ru-RU" dirty="0" smtClean="0"/>
              <a:t> (с округлыми стенками);</a:t>
            </a:r>
            <a:r>
              <a:rPr lang="ru-RU" dirty="0" err="1" smtClean="0"/>
              <a:t>шестигранными;цилиндрическими;в</a:t>
            </a:r>
            <a:r>
              <a:rPr lang="ru-RU" dirty="0" smtClean="0"/>
              <a:t> форме </a:t>
            </a:r>
            <a:r>
              <a:rPr lang="ru-RU" dirty="0" err="1" smtClean="0"/>
              <a:t>бублика;стеклярус</a:t>
            </a:r>
            <a:r>
              <a:rPr lang="ru-RU" dirty="0" smtClean="0"/>
              <a:t> </a:t>
            </a:r>
            <a:r>
              <a:rPr lang="ru-RU" dirty="0" err="1" smtClean="0"/>
              <a:t>длинный;стеклянная</a:t>
            </a:r>
            <a:r>
              <a:rPr lang="ru-RU" dirty="0" smtClean="0"/>
              <a:t> </a:t>
            </a:r>
            <a:r>
              <a:rPr lang="ru-RU" dirty="0" err="1" smtClean="0"/>
              <a:t>рубка;песок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 материалу бисер </a:t>
            </a:r>
            <a:r>
              <a:rPr lang="ru-RU" dirty="0" err="1" smtClean="0"/>
              <a:t>бывает:стеклянный;керамический;пластмассовый.Основные</a:t>
            </a:r>
            <a:r>
              <a:rPr lang="ru-RU" dirty="0" smtClean="0"/>
              <a:t> производители </a:t>
            </a:r>
            <a:r>
              <a:rPr lang="ru-RU" dirty="0" err="1" smtClean="0"/>
              <a:t>бисера:Китай;Чехия;Япония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biseropletenie-dlya-nachinayuschih-foto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4800600"/>
            <a:ext cx="4552950" cy="15154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Инструменты и иглы для </a:t>
            </a:r>
            <a:r>
              <a:rPr lang="ru-RU" dirty="0" err="1" smtClean="0">
                <a:solidFill>
                  <a:srgbClr val="FF0000"/>
                </a:solidFill>
              </a:rPr>
              <a:t>бисероплетения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7244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Для того, чтобы на выходе получить долговечное изделие, кроме выбора красивого бисера, необходимо позаботиться о качественных инструментах. Самый главный инструмент — это игла. Размер ее должен соответствовать диаметру бисерины. Чем больше номер иглы, тем она тоньше</a:t>
            </a:r>
            <a:r>
              <a:rPr lang="ru-RU" dirty="0" smtClean="0"/>
              <a:t>. Чаще </a:t>
            </a:r>
            <a:r>
              <a:rPr lang="ru-RU" dirty="0" smtClean="0"/>
              <a:t>всего используют №10-16, чем тоньше игла, тем более хрупкое у нее ушко. Рекомендуется покупать набор игл английского, австралийского и индийского производства, их сталь самая прочная</a:t>
            </a:r>
            <a:r>
              <a:rPr lang="ru-RU" dirty="0" smtClean="0"/>
              <a:t>. Японские </a:t>
            </a:r>
            <a:r>
              <a:rPr lang="ru-RU" dirty="0" smtClean="0"/>
              <a:t>и китайские игры стоят дешевле, но они более ломкие. Кроме диаметра иглы, различают еще и ее длину. Существуют иглы 5 см и 10 см, последние удобно использовать при наборе бисера, например, для жгута, где идет длительное предварительное нанизывание </a:t>
            </a:r>
            <a:r>
              <a:rPr lang="ru-RU" dirty="0" smtClean="0"/>
              <a:t>бисера.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04800"/>
            <a:ext cx="7239000" cy="41910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Второй важный инструмент — это леска или нить. Популярные размеры лески 0,2-0,5 мм, но можно использовать любую подходящую. Кроме лески можно использовать моно нить. Изготавливается она из полиэстера и имеет подобные леске свойства, с одним отличием, ее можно использовать для шитья на швейной машинке</a:t>
            </a:r>
            <a:r>
              <a:rPr lang="ru-RU" dirty="0" smtClean="0"/>
              <a:t>. Однако</a:t>
            </a:r>
            <a:r>
              <a:rPr lang="ru-RU" dirty="0" smtClean="0"/>
              <a:t>, оба эти материала не годятся для работы со стеклярусом и рубкой, поскольку стекло легко перерезает леску и моно нить. В качестве альтернативы можно использовать шелковую или капроновую нить. Для изготовления стойких изделий по типу игрушек, применяют проволоку размером 0,2-1 мм</a:t>
            </a:r>
            <a:r>
              <a:rPr lang="ru-RU" dirty="0" smtClean="0"/>
              <a:t>. Другие </a:t>
            </a:r>
            <a:r>
              <a:rPr lang="ru-RU" dirty="0" smtClean="0"/>
              <a:t>инструменты для </a:t>
            </a:r>
            <a:r>
              <a:rPr lang="ru-RU" dirty="0" err="1" smtClean="0"/>
              <a:t>бисероплетения</a:t>
            </a:r>
            <a:r>
              <a:rPr lang="ru-RU" dirty="0" smtClean="0"/>
              <a:t>: швейные </a:t>
            </a:r>
            <a:r>
              <a:rPr lang="ru-RU" dirty="0" smtClean="0"/>
              <a:t>ножницы</a:t>
            </a:r>
            <a:r>
              <a:rPr lang="ru-RU" dirty="0" smtClean="0"/>
              <a:t>; кусачки </a:t>
            </a:r>
            <a:r>
              <a:rPr lang="ru-RU" dirty="0" smtClean="0"/>
              <a:t>для проволоки</a:t>
            </a:r>
            <a:r>
              <a:rPr lang="ru-RU" dirty="0" smtClean="0"/>
              <a:t>; пинцет; круглогубцы </a:t>
            </a:r>
            <a:r>
              <a:rPr lang="ru-RU" dirty="0" smtClean="0"/>
              <a:t>для штифтов</a:t>
            </a:r>
            <a:r>
              <a:rPr lang="ru-RU" dirty="0" smtClean="0"/>
              <a:t>; фурнитура </a:t>
            </a:r>
            <a:r>
              <a:rPr lang="ru-RU" dirty="0" smtClean="0"/>
              <a:t>(штифты, замки, розетки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4" name="Рисунок 3" descr="biseropletenie-dlya-nachinayuschih-foto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4038600"/>
            <a:ext cx="3403600" cy="26071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-06-04-22-06-16-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295400"/>
            <a:ext cx="2089293" cy="2447208"/>
          </a:xfrm>
          <a:prstGeom prst="rect">
            <a:avLst/>
          </a:prstGeom>
        </p:spPr>
      </p:pic>
      <p:pic>
        <p:nvPicPr>
          <p:cNvPr id="3" name="Рисунок 2" descr="image-06-04-22-06-16-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1295400"/>
            <a:ext cx="3047153" cy="2459585"/>
          </a:xfrm>
          <a:prstGeom prst="rect">
            <a:avLst/>
          </a:prstGeom>
        </p:spPr>
      </p:pic>
      <p:pic>
        <p:nvPicPr>
          <p:cNvPr id="4" name="Рисунок 3" descr="image-06-04-22-06-16-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4191000"/>
            <a:ext cx="2895600" cy="2171700"/>
          </a:xfrm>
          <a:prstGeom prst="rect">
            <a:avLst/>
          </a:prstGeom>
        </p:spPr>
      </p:pic>
      <p:pic>
        <p:nvPicPr>
          <p:cNvPr id="5" name="Рисунок 4" descr="image-06-04-22-06-16-11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4114800"/>
            <a:ext cx="2895600" cy="21717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4676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 Narrow" pitchFamily="34" charset="0"/>
              </a:rPr>
              <a:t>Благодарим за внимание !</a:t>
            </a:r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213</TotalTime>
  <Words>336</Words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Изящная</vt:lpstr>
      <vt:lpstr>На районный конкурс  «Мастер – золотые руки»-2022 «БИСЕРОПЛЕТЕНИЕ»</vt:lpstr>
      <vt:lpstr>Слайд 2</vt:lpstr>
      <vt:lpstr>Виды бисера</vt:lpstr>
      <vt:lpstr>Инструменты и иглы для бисероплетения</vt:lpstr>
      <vt:lpstr>Слайд 5</vt:lpstr>
      <vt:lpstr>Благодарим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районный конкурс  «Мастер – золотые руки» «Декорирование пайетками»</dc:title>
  <dc:creator>User</dc:creator>
  <cp:lastModifiedBy>User</cp:lastModifiedBy>
  <cp:revision>30</cp:revision>
  <dcterms:created xsi:type="dcterms:W3CDTF">2022-04-06T07:56:27Z</dcterms:created>
  <dcterms:modified xsi:type="dcterms:W3CDTF">2022-04-07T09:06:58Z</dcterms:modified>
</cp:coreProperties>
</file>