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458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районный конкурс </a:t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</a:rPr>
              <a:t>«Мастер – золотые руки»-2022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«Декорирование </a:t>
            </a:r>
            <a:r>
              <a:rPr lang="ru-RU" i="1" dirty="0" err="1" smtClean="0">
                <a:solidFill>
                  <a:srgbClr val="FF0000"/>
                </a:solidFill>
              </a:rPr>
              <a:t>пайетками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1600199"/>
          </a:xfrm>
        </p:spPr>
        <p:txBody>
          <a:bodyPr/>
          <a:lstStyle/>
          <a:p>
            <a:r>
              <a:rPr lang="ru-RU" dirty="0" smtClean="0"/>
              <a:t>Учитель технологии МОБУ СОШ№79 г. Сочи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Магомедова Светлана Станиславовна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Муниципальное общеобразовательное бюджетное учреждение общеобразовательная средняя школа №79 г.Сочи им. </a:t>
            </a:r>
            <a:r>
              <a:rPr lang="ru-RU" dirty="0" err="1" smtClean="0">
                <a:solidFill>
                  <a:srgbClr val="FF0000"/>
                </a:solidFill>
              </a:rPr>
              <a:t>Ачмизова</a:t>
            </a:r>
            <a:r>
              <a:rPr lang="ru-RU" dirty="0" smtClean="0">
                <a:solidFill>
                  <a:srgbClr val="FF0000"/>
                </a:solidFill>
              </a:rPr>
              <a:t> А.П.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1158"/>
            <a:ext cx="2133600" cy="211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0"/>
            <a:ext cx="4295775" cy="209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0"/>
            <a:ext cx="1430085" cy="20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/>
          <a:lstStyle/>
          <a:p>
            <a:r>
              <a:rPr lang="ru-RU" dirty="0" smtClean="0"/>
              <a:t>Работа по изготовлению настенных панно проводится учителем технологии Магомедовой С.С. на уроках по теме «Рукоделие. Изготовление творческого проекта» и на занятиях внеурочной деятельности «Декоративно-прикладное творчество»</a:t>
            </a:r>
          </a:p>
          <a:p>
            <a:r>
              <a:rPr lang="ru-RU" dirty="0" smtClean="0"/>
              <a:t>В составлении композиций используются природные материалы</a:t>
            </a:r>
          </a:p>
          <a:p>
            <a:pPr>
              <a:buNone/>
            </a:pPr>
            <a:r>
              <a:rPr lang="ru-RU" dirty="0" smtClean="0"/>
              <a:t> (ракушки, камушки)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Изготовление настенных панно из декоративных и природных материалов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-06-04-22-11-25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93127" y="4165273"/>
            <a:ext cx="1866900" cy="3289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dirty="0" smtClean="0"/>
              <a:t>Под основу используются потолочные </a:t>
            </a:r>
            <a:r>
              <a:rPr lang="ru-RU" dirty="0" err="1" smtClean="0"/>
              <a:t>паннели</a:t>
            </a:r>
            <a:r>
              <a:rPr lang="ru-RU" dirty="0" smtClean="0"/>
              <a:t> из полихлорвинила разного цвета. Они легкие, режутся ножницами и ножом.</a:t>
            </a:r>
          </a:p>
          <a:p>
            <a:r>
              <a:rPr lang="ru-RU" dirty="0" smtClean="0"/>
              <a:t>Рисунок композиции прокалывается иглой, чтобы не оставалось следа от карандаша.</a:t>
            </a:r>
          </a:p>
          <a:p>
            <a:r>
              <a:rPr lang="ru-RU" dirty="0" smtClean="0"/>
              <a:t>Все декоративные элементы(</a:t>
            </a:r>
            <a:r>
              <a:rPr lang="ru-RU" dirty="0" err="1" smtClean="0"/>
              <a:t>пайетки</a:t>
            </a:r>
            <a:r>
              <a:rPr lang="ru-RU" dirty="0" smtClean="0"/>
              <a:t>, бисер, бусины) и природный материал закрепляют с помощью прозрачного клея «Багет».</a:t>
            </a:r>
          </a:p>
          <a:p>
            <a:r>
              <a:rPr lang="ru-RU" dirty="0" err="1" smtClean="0"/>
              <a:t>Пайтки</a:t>
            </a:r>
            <a:r>
              <a:rPr lang="ru-RU" dirty="0" smtClean="0"/>
              <a:t> и мелкие бусины удобно выкладывать на клей с помощью</a:t>
            </a:r>
          </a:p>
          <a:p>
            <a:r>
              <a:rPr lang="ru-RU" dirty="0" smtClean="0"/>
              <a:t> зубочисток.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Инструменты и материалы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age-06-04-22-11-25-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724400"/>
            <a:ext cx="1229995" cy="1646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0406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3506621" cy="2057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над созданием панно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-20220406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3657600" cy="1986203"/>
          </a:xfrm>
          <a:prstGeom prst="rect">
            <a:avLst/>
          </a:prstGeom>
        </p:spPr>
      </p:pic>
      <p:pic>
        <p:nvPicPr>
          <p:cNvPr id="6" name="Рисунок 5" descr="IMG-20220406-WA0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581400"/>
            <a:ext cx="2198867" cy="2923349"/>
          </a:xfrm>
          <a:prstGeom prst="rect">
            <a:avLst/>
          </a:prstGeom>
        </p:spPr>
      </p:pic>
      <p:pic>
        <p:nvPicPr>
          <p:cNvPr id="7" name="Рисунок 6" descr="IMG-20220406-WA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10000"/>
            <a:ext cx="3505200" cy="2626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724399"/>
          </a:xfrm>
        </p:spPr>
        <p:txBody>
          <a:bodyPr/>
          <a:lstStyle/>
          <a:p>
            <a:r>
              <a:rPr lang="ru-RU" dirty="0" smtClean="0"/>
              <a:t>Готовая работа оформляется в рамку.</a:t>
            </a:r>
          </a:p>
          <a:p>
            <a:r>
              <a:rPr lang="ru-RU" dirty="0" smtClean="0"/>
              <a:t>Рамки могут быть, как готовые (покупаются в магазине), так и выполненные своими руками из картона, полихлорвинила и др.</a:t>
            </a:r>
          </a:p>
          <a:p>
            <a:r>
              <a:rPr lang="ru-RU" dirty="0" smtClean="0"/>
              <a:t>Готовая рамка декорируется в цвет композиции из обоев, </a:t>
            </a:r>
          </a:p>
          <a:p>
            <a:r>
              <a:rPr lang="ru-RU" dirty="0" smtClean="0"/>
              <a:t>самоклеящейся пленки или ткани.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Оформление в рамку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-20220406-WA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48000"/>
            <a:ext cx="1621851" cy="3505200"/>
          </a:xfrm>
          <a:prstGeom prst="rect">
            <a:avLst/>
          </a:prstGeom>
        </p:spPr>
      </p:pic>
      <p:pic>
        <p:nvPicPr>
          <p:cNvPr id="5" name="Рисунок 4" descr="IMG-20220406-WA0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1000"/>
            <a:ext cx="1508166" cy="2542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0406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2293120" cy="24240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НАШИ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-20220406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838200"/>
            <a:ext cx="2173730" cy="2606625"/>
          </a:xfrm>
          <a:prstGeom prst="rect">
            <a:avLst/>
          </a:prstGeom>
        </p:spPr>
      </p:pic>
      <p:pic>
        <p:nvPicPr>
          <p:cNvPr id="6" name="Рисунок 5" descr="IMG-20220406-WA0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1219200"/>
            <a:ext cx="3364913" cy="2743200"/>
          </a:xfrm>
          <a:prstGeom prst="rect">
            <a:avLst/>
          </a:prstGeom>
        </p:spPr>
      </p:pic>
      <p:pic>
        <p:nvPicPr>
          <p:cNvPr id="7" name="Рисунок 6" descr="IMG-20220406-WA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657600"/>
            <a:ext cx="2387977" cy="2712166"/>
          </a:xfrm>
          <a:prstGeom prst="rect">
            <a:avLst/>
          </a:prstGeom>
        </p:spPr>
      </p:pic>
      <p:pic>
        <p:nvPicPr>
          <p:cNvPr id="9" name="Рисунок 8" descr="IMG-20220406-WA00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064288"/>
            <a:ext cx="1981200" cy="2637852"/>
          </a:xfrm>
          <a:prstGeom prst="rect">
            <a:avLst/>
          </a:prstGeom>
        </p:spPr>
      </p:pic>
      <p:pic>
        <p:nvPicPr>
          <p:cNvPr id="10" name="Рисунок 9" descr="IMG-20220406-WA00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678" y="4038600"/>
            <a:ext cx="2782077" cy="2234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БЛАГОДАРИМ ЗА ВНИМАНИЕ!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-20220406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95400"/>
            <a:ext cx="4267200" cy="41807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204</Words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На районный конкурс  «Мастер – золотые руки»-2022 «Декорирование пайетками»</vt:lpstr>
      <vt:lpstr>Изготовление настенных панно из декоративных и природных материалов</vt:lpstr>
      <vt:lpstr>Инструменты и материалы</vt:lpstr>
      <vt:lpstr>Работа над созданием панно</vt:lpstr>
      <vt:lpstr>   Оформление в рамку</vt:lpstr>
      <vt:lpstr>  НАШИ РАБОТЫ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 районный конкурс  «Мастер – золотые руки» «Декорирование пайетками»</dc:title>
  <dc:creator>User</dc:creator>
  <cp:lastModifiedBy>User</cp:lastModifiedBy>
  <cp:revision>19</cp:revision>
  <dcterms:created xsi:type="dcterms:W3CDTF">2022-04-06T07:56:27Z</dcterms:created>
  <dcterms:modified xsi:type="dcterms:W3CDTF">2022-04-06T10:46:25Z</dcterms:modified>
</cp:coreProperties>
</file>